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100"/>
              <a:buFont typeface="Roboto"/>
              <a:buAutoNum type="arabicPeriod"/>
            </a:pPr>
            <a:r>
              <a:rPr b="1" lang="en" sz="21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Merge datasets</a:t>
            </a:r>
            <a:endParaRPr b="1" sz="21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100"/>
              <a:buFont typeface="Roboto"/>
              <a:buAutoNum type="arabicPeriod"/>
            </a:pPr>
            <a:r>
              <a:rPr b="1" lang="en" sz="21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Calculate return percentage for movies given gross and budget info</a:t>
            </a:r>
            <a:endParaRPr b="1" sz="21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2100"/>
              <a:buFont typeface="Roboto"/>
              <a:buAutoNum type="arabicPeriod"/>
            </a:pPr>
            <a:r>
              <a:rPr b="1" lang="en" sz="21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Investigate relationships between top return movies and their genres, movie lengths, and directors.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3524dd8b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3524dd8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50-60 minutes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1fe6803f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1fe6803f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1fe6803f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1fe6803f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inkedin.com/in/qiechocai/" TargetMode="External"/><Relationship Id="rId4" Type="http://schemas.openxmlformats.org/officeDocument/2006/relationships/hyperlink" Target="https://www.linkedin.com/in/kaelyn-parris/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www.linkedin.com/in/sean-evans/" TargetMode="External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1414938" y="483450"/>
            <a:ext cx="63141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Studio Consultants 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866863" y="1464425"/>
            <a:ext cx="14103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Presenters</a:t>
            </a:r>
            <a:r>
              <a:rPr b="1" lang="en"/>
              <a:t>:</a:t>
            </a:r>
            <a:endParaRPr b="1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313" y="2354925"/>
            <a:ext cx="1456026" cy="14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975" y="2354925"/>
            <a:ext cx="1456026" cy="14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725" y="2326975"/>
            <a:ext cx="1511924" cy="15119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906025" y="4030625"/>
            <a:ext cx="13320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D9D9"/>
                </a:solidFill>
              </a:rPr>
              <a:t>Kaelyn Paris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6604775" y="3931550"/>
            <a:ext cx="9093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D9D9"/>
                </a:solidFill>
              </a:rPr>
              <a:t>Qi Cai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1452685" y="4028075"/>
            <a:ext cx="13320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D9D9"/>
                </a:solidFill>
              </a:rPr>
              <a:t>Sean Evans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idx="4294967295" type="title"/>
          </p:nvPr>
        </p:nvSpPr>
        <p:spPr>
          <a:xfrm>
            <a:off x="320250" y="6744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2"/>
          <p:cNvSpPr txBox="1"/>
          <p:nvPr>
            <p:ph idx="4294967295" type="body"/>
          </p:nvPr>
        </p:nvSpPr>
        <p:spPr>
          <a:xfrm>
            <a:off x="1273688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Kaelyn Parris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49" name="Google Shape;149;p22"/>
          <p:cNvCxnSpPr/>
          <p:nvPr/>
        </p:nvCxnSpPr>
        <p:spPr>
          <a:xfrm>
            <a:off x="2226913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22"/>
          <p:cNvSpPr txBox="1"/>
          <p:nvPr>
            <p:ph idx="4294967295" type="body"/>
          </p:nvPr>
        </p:nvSpPr>
        <p:spPr>
          <a:xfrm>
            <a:off x="3483296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Qi Cai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51" name="Google Shape;151;p22"/>
          <p:cNvCxnSpPr/>
          <p:nvPr/>
        </p:nvCxnSpPr>
        <p:spPr>
          <a:xfrm>
            <a:off x="4436538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22"/>
          <p:cNvSpPr txBox="1"/>
          <p:nvPr>
            <p:ph idx="4294967295" type="body"/>
          </p:nvPr>
        </p:nvSpPr>
        <p:spPr>
          <a:xfrm>
            <a:off x="4179663" y="3895475"/>
            <a:ext cx="1047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qiechocai</a:t>
            </a:r>
            <a:endParaRPr sz="1300"/>
          </a:p>
        </p:txBody>
      </p:sp>
      <p:sp>
        <p:nvSpPr>
          <p:cNvPr id="153" name="Google Shape;153;p22"/>
          <p:cNvSpPr txBox="1"/>
          <p:nvPr>
            <p:ph idx="4294967295" type="body"/>
          </p:nvPr>
        </p:nvSpPr>
        <p:spPr>
          <a:xfrm>
            <a:off x="5692917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Sean Evans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54" name="Google Shape;154;p22"/>
          <p:cNvCxnSpPr/>
          <p:nvPr/>
        </p:nvCxnSpPr>
        <p:spPr>
          <a:xfrm>
            <a:off x="6662813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22"/>
          <p:cNvSpPr txBox="1"/>
          <p:nvPr>
            <p:ph idx="4294967295" type="body"/>
          </p:nvPr>
        </p:nvSpPr>
        <p:spPr>
          <a:xfrm>
            <a:off x="1933288" y="3858125"/>
            <a:ext cx="1224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kaelyn-parris</a:t>
            </a:r>
            <a:endParaRPr sz="13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2400" y="3895483"/>
            <a:ext cx="270901" cy="27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325" y="3895483"/>
            <a:ext cx="270901" cy="27088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idx="4294967295" type="body"/>
          </p:nvPr>
        </p:nvSpPr>
        <p:spPr>
          <a:xfrm>
            <a:off x="6304213" y="3895475"/>
            <a:ext cx="1047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sean-evans</a:t>
            </a:r>
            <a:endParaRPr sz="1300"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3300" y="3895483"/>
            <a:ext cx="270901" cy="27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3001" y="3690401"/>
            <a:ext cx="1341776" cy="134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1387900" y="4369025"/>
            <a:ext cx="231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kaelyn_parris@protonmail.com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5906825" y="4369025"/>
            <a:ext cx="174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sean.evans009@gmail.com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3870975" y="4369025"/>
            <a:ext cx="166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qicai1995@gmail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.com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/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Understanding 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Our goal is providing </a:t>
            </a:r>
            <a:r>
              <a:rPr b="1" lang="en" sz="1800">
                <a:solidFill>
                  <a:srgbClr val="666666"/>
                </a:solidFill>
              </a:rPr>
              <a:t>three recommendations</a:t>
            </a:r>
            <a:r>
              <a:rPr lang="en" sz="1800">
                <a:solidFill>
                  <a:srgbClr val="666666"/>
                </a:solidFill>
              </a:rPr>
              <a:t> of filmmaking characteristics to best </a:t>
            </a:r>
            <a:r>
              <a:rPr b="1" i="1" lang="en" sz="1800">
                <a:solidFill>
                  <a:srgbClr val="1155CC"/>
                </a:solidFill>
              </a:rPr>
              <a:t>gain profit</a:t>
            </a:r>
            <a:r>
              <a:rPr lang="en" sz="1800">
                <a:solidFill>
                  <a:srgbClr val="666666"/>
                </a:solidFill>
              </a:rPr>
              <a:t> for the movie studio.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325" y="2441275"/>
            <a:ext cx="2661225" cy="17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3220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424825" y="1664764"/>
            <a:ext cx="8294360" cy="799416"/>
            <a:chOff x="424813" y="2075689"/>
            <a:chExt cx="8294360" cy="849900"/>
          </a:xfrm>
        </p:grpSpPr>
        <p:sp>
          <p:nvSpPr>
            <p:cNvPr id="85" name="Google Shape;85;p15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539675" y="16648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Cleaning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3480450" y="1664900"/>
            <a:ext cx="53520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>
                <a:solidFill>
                  <a:schemeClr val="lt1"/>
                </a:solidFill>
              </a:rPr>
              <a:t>Data Source: IMDb Database, The Numbers budget data</a:t>
            </a:r>
            <a:endParaRPr sz="800">
              <a:solidFill>
                <a:schemeClr val="lt1"/>
              </a:solidFill>
            </a:endParaRPr>
          </a:p>
        </p:txBody>
      </p:sp>
      <p:grpSp>
        <p:nvGrpSpPr>
          <p:cNvPr id="89" name="Google Shape;89;p15"/>
          <p:cNvGrpSpPr/>
          <p:nvPr/>
        </p:nvGrpSpPr>
        <p:grpSpPr>
          <a:xfrm>
            <a:off x="424825" y="2767680"/>
            <a:ext cx="8294360" cy="799447"/>
            <a:chOff x="424813" y="2974405"/>
            <a:chExt cx="8294360" cy="849933"/>
          </a:xfrm>
        </p:grpSpPr>
        <p:sp>
          <p:nvSpPr>
            <p:cNvPr id="90" name="Google Shape;90;p15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idx="4294967295" type="body"/>
          </p:nvPr>
        </p:nvSpPr>
        <p:spPr>
          <a:xfrm>
            <a:off x="539675" y="276775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Exploration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5"/>
          <p:cNvSpPr txBox="1"/>
          <p:nvPr>
            <p:ph idx="4294967295" type="body"/>
          </p:nvPr>
        </p:nvSpPr>
        <p:spPr>
          <a:xfrm>
            <a:off x="3480453" y="2771292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>
                <a:solidFill>
                  <a:schemeClr val="lt1"/>
                </a:solidFill>
              </a:rPr>
              <a:t>Select and Identify patterns in Useful Columns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94" name="Google Shape;94;p15"/>
          <p:cNvGrpSpPr/>
          <p:nvPr/>
        </p:nvGrpSpPr>
        <p:grpSpPr>
          <a:xfrm>
            <a:off x="424825" y="3874103"/>
            <a:ext cx="8294360" cy="799447"/>
            <a:chOff x="424813" y="3871259"/>
            <a:chExt cx="8294360" cy="849933"/>
          </a:xfrm>
        </p:grpSpPr>
        <p:sp>
          <p:nvSpPr>
            <p:cNvPr id="95" name="Google Shape;95;p15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5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5"/>
          <p:cNvSpPr txBox="1"/>
          <p:nvPr>
            <p:ph idx="4294967295" type="body"/>
          </p:nvPr>
        </p:nvSpPr>
        <p:spPr>
          <a:xfrm>
            <a:off x="3480453" y="3876311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>
                <a:solidFill>
                  <a:schemeClr val="lt1"/>
                </a:solidFill>
              </a:rPr>
              <a:t>Extract return percentage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>
                <a:solidFill>
                  <a:schemeClr val="lt1"/>
                </a:solidFill>
              </a:rPr>
              <a:t>Center analysis around return percentage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4294967295" type="title"/>
          </p:nvPr>
        </p:nvSpPr>
        <p:spPr>
          <a:xfrm>
            <a:off x="3623113" y="473113"/>
            <a:ext cx="18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104" name="Google Shape;104;p16"/>
          <p:cNvSpPr txBox="1"/>
          <p:nvPr>
            <p:ph idx="4294967295" type="body"/>
          </p:nvPr>
        </p:nvSpPr>
        <p:spPr>
          <a:xfrm>
            <a:off x="5689050" y="381403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15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05" name="Google Shape;105;p16"/>
          <p:cNvSpPr txBox="1"/>
          <p:nvPr>
            <p:ph idx="4294967295" type="body"/>
          </p:nvPr>
        </p:nvSpPr>
        <p:spPr>
          <a:xfrm>
            <a:off x="7060438" y="323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   Budget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06" name="Google Shape;106;p16"/>
          <p:cNvSpPr txBox="1"/>
          <p:nvPr>
            <p:ph idx="4294967295" type="body"/>
          </p:nvPr>
        </p:nvSpPr>
        <p:spPr>
          <a:xfrm>
            <a:off x="8226525" y="33830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22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25" y="2985072"/>
            <a:ext cx="1086225" cy="161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337" y="3400800"/>
            <a:ext cx="1833325" cy="12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1274" y="1587451"/>
            <a:ext cx="4760134" cy="127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6509" y="3162113"/>
            <a:ext cx="1047841" cy="161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0" r="10666" t="0"/>
          <a:stretch/>
        </p:blipFill>
        <p:spPr>
          <a:xfrm>
            <a:off x="1114625" y="236800"/>
            <a:ext cx="6914751" cy="47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10944" t="0"/>
          <a:stretch/>
        </p:blipFill>
        <p:spPr>
          <a:xfrm>
            <a:off x="447663" y="1294951"/>
            <a:ext cx="8248673" cy="27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0" r="6699" t="0"/>
          <a:stretch/>
        </p:blipFill>
        <p:spPr>
          <a:xfrm>
            <a:off x="448388" y="590925"/>
            <a:ext cx="8247224" cy="33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21396" t="0"/>
          <a:stretch/>
        </p:blipFill>
        <p:spPr>
          <a:xfrm>
            <a:off x="2515850" y="152400"/>
            <a:ext cx="30272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2603400" y="377925"/>
            <a:ext cx="3937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Recommendations</a:t>
            </a:r>
            <a:endParaRPr/>
          </a:p>
        </p:txBody>
      </p:sp>
      <p:sp>
        <p:nvSpPr>
          <p:cNvPr id="136" name="Google Shape;136;p21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Genre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1"/>
          <p:cNvSpPr txBox="1"/>
          <p:nvPr>
            <p:ph idx="4294967295" type="body"/>
          </p:nvPr>
        </p:nvSpPr>
        <p:spPr>
          <a:xfrm>
            <a:off x="187875" y="1481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Genres</a:t>
            </a:r>
            <a:endParaRPr b="1" i="1"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Action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8" name="Google Shape;138;p21"/>
          <p:cNvSpPr txBox="1"/>
          <p:nvPr>
            <p:ph idx="4294967295" type="body"/>
          </p:nvPr>
        </p:nvSpPr>
        <p:spPr>
          <a:xfrm>
            <a:off x="3277100" y="1481300"/>
            <a:ext cx="2478600" cy="13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Runtime</a:t>
            </a:r>
            <a:endParaRPr b="1" i="1"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161-170 Minutes Runtime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9" name="Google Shape;139;p21"/>
          <p:cNvSpPr txBox="1"/>
          <p:nvPr>
            <p:ph idx="4294967295" type="body"/>
          </p:nvPr>
        </p:nvSpPr>
        <p:spPr>
          <a:xfrm>
            <a:off x="6366325" y="1481300"/>
            <a:ext cx="2478600" cy="22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Director</a:t>
            </a:r>
            <a:endParaRPr b="1" i="1"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M. Night Shyamalan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475" y="2696688"/>
            <a:ext cx="2802501" cy="16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200" y="2667787"/>
            <a:ext cx="3000524" cy="17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